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3F3F3F"/>
    <a:srgbClr val="A0C4E5"/>
    <a:srgbClr val="9CBDDE"/>
    <a:srgbClr val="002050"/>
    <a:srgbClr val="000000"/>
    <a:srgbClr val="FFFFFF"/>
    <a:srgbClr val="8AAECD"/>
    <a:srgbClr val="676767"/>
    <a:srgbClr val="383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16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1690688"/>
            <a:ext cx="7505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2.1.3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84969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5490</TotalTime>
  <Words>710</Words>
  <Application>Microsoft Office PowerPoint</Application>
  <PresentationFormat>Widescreen</PresentationFormat>
  <Paragraphs>152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Scaffolded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1172</cp:revision>
  <dcterms:created xsi:type="dcterms:W3CDTF">2016-07-13T16:00:36Z</dcterms:created>
  <dcterms:modified xsi:type="dcterms:W3CDTF">2018-09-11T17:13:15Z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